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D530E-A743-4A98-96B5-06C66F60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B2B4D-79A8-44A0-A75E-33522521E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8DC71-8985-4EEF-8F6D-78434AEC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55522-7524-4494-A49C-B9280880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3AD0B-95EA-4D5F-B884-B68C430A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3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19C04-1943-4731-9AE3-4CC3E8AC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BA1387-BE9C-4E26-9B0A-61B35AE4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3524B-6886-4F0C-9EA2-B973C2F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9F4AE-F9AF-4DB7-8878-D366E19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96180-1B39-4D33-93B1-785E6FA2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6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C89EB3-39CD-4175-8C59-46B8B00A1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A78D9-2F2F-4A82-B07E-2566C1FC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AC00B-C3B3-4201-8DC2-11CA19B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FFFBA-D1CE-4429-9A28-676E61D9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2FF4-C928-4973-B2B6-B46785E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4EA38-CDC1-4D93-B4DA-9EB7B636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73B34-C38D-4013-87C9-AFAD7A0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4A9BE-717A-4BC0-B92A-540DB9C5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02A3-5B46-4692-AF87-50F0303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A714-87DA-4EFD-A47E-0B497E73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3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58C2D-217C-430E-8D6E-8D0372A5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68FE0-AA4B-4A93-9A0A-01B456B1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FD9C9-DE6F-4D87-B662-058D9B57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A13D8-1AA5-49D9-97C1-F3A012B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DBA51-2750-4F8F-8381-704D844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0A341-640A-4173-B247-EF925426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5DAD9-672E-4BED-9077-B47EFDD3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47EB0A-4507-44D1-AA8F-FE7E2DB02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FEAC2-3069-40B3-86FE-3CE11FD8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DEB5A9-3629-47D8-85B1-DDBFA7FD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2435F-4936-4D54-91FC-B6A82EC8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0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397B9-A98E-4159-9CB4-A401A788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5AAD5-F340-487E-B3ED-C1F4341C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99BAC5-9610-4DB0-9EDE-D724128B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AC61E5-5B07-4DB1-AA13-7944FF112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FE2D20-0D33-469B-A25D-26A2A587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EE6F6C-A7E2-4EA5-B360-8121A4F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614222-F22F-488A-AA1A-046892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E74E34-4A46-49AE-8679-3D4C29B4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66DDA-7821-4463-9894-4551B9A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6CE79F-EB50-4DEC-8FFB-9CCEA15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51C668-7642-4365-BBDA-9E1AE18E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38633-67F8-42AF-820D-E9F9B56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31C1DB-ACC6-41EB-9C7B-8D2954B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1A5905-5C96-4CC5-9752-690634E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CF0EC3-A3C3-4156-BF33-E03C649F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B2B81-FF7E-4914-969D-94C5D662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38089-A752-4DAA-8FA3-F177D248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E70C7-A0C4-4816-86A2-0BB1523D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D5B6FF-E188-4AF9-BF27-996A49D9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25A1D-9786-4C8C-A1B2-A1A29E1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2BFA0C-1F78-4B98-87F6-8CE553C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1A14-EFD8-4B54-9C3D-140B447B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971763-78B4-4A51-AED4-5F53276D9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7AF83-7E89-439B-B05A-AEF808250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6982-BCF7-479E-AF30-377724F7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35303-4FC5-431E-A347-82EBC6DB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0D785E-BAC0-4CEB-8AD0-317879E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3AE5-C6C7-4980-8E48-566C74D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D0CFD-B62C-4D88-AD54-5893850B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A62952-F2AD-402E-A844-C65C0FD58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E36-EA0B-48B4-9933-F03F263477FA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7B92A-4EFE-4CB6-8938-38614C10F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F54A8-505D-4D6B-8B84-4074B372C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/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[Figure] The average of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per hour and the original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concentration per seconds  (2019/11/18</a:t>
                </a:r>
                <a:r>
                  <a:rPr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0:00 </a:t>
                </a:r>
                <a:r>
                  <a:rPr kumimoji="1"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ー </a:t>
                </a:r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2019/12/2 24:00) at Chiba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university(35.625N, 140,104E, 60.0m </a:t>
                </a:r>
                <a:r>
                  <a:rPr lang="en-US" altLang="ja-JP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asl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blipFill>
                <a:blip r:embed="rId2"/>
                <a:stretch>
                  <a:fillRect l="-715" t="-3289"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図 13">
            <a:extLst>
              <a:ext uri="{FF2B5EF4-FFF2-40B4-BE49-F238E27FC236}">
                <a16:creationId xmlns:a16="http://schemas.microsoft.com/office/drawing/2014/main" id="{35C40F5A-4CC2-47ED-B0CB-A66C3492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314" y="0"/>
            <a:ext cx="8519369" cy="567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39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健</dc:creator>
  <cp:lastModifiedBy>ahma1594</cp:lastModifiedBy>
  <cp:revision>12</cp:revision>
  <dcterms:created xsi:type="dcterms:W3CDTF">2019-11-19T08:11:15Z</dcterms:created>
  <dcterms:modified xsi:type="dcterms:W3CDTF">2019-11-26T23:51:53Z</dcterms:modified>
</cp:coreProperties>
</file>